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1"/>
    <p:restoredTop sz="94648"/>
  </p:normalViewPr>
  <p:slideViewPr>
    <p:cSldViewPr snapToGrid="0">
      <p:cViewPr varScale="1">
        <p:scale>
          <a:sx n="103" d="100"/>
          <a:sy n="103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2160-2618-1F43-8715-C8A61B3A3C17}" type="datetimeFigureOut">
              <a:rPr lang="de-DE" smtClean="0"/>
              <a:t>07.01.24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5ADE-1C8C-2949-B787-DF85B7B0E8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10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449B1-53F4-D65E-1678-D434D4CC8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823F3F-DC00-49C9-F7FB-97788B96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D06A94-1317-B569-BFF8-C9EE9AF0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DDB511-88E9-5577-87B1-42D29220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C9E972-9D29-F005-DEBD-1A1943BC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73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D6FE0-5882-1B15-EA1E-01182AD4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6D987C-E462-4DB9-FAE2-1061D6CE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47F16D-3E3D-3331-C01C-9EADBBF6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9B66F-9FAA-8AF6-EB3A-CD05C0B6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21FD24-3BB1-869A-5097-74FEB405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8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4EE9C2-B578-EA24-4913-748557FA1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EE8073-DB98-7045-C01A-C778BBA15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52C819-E87F-3010-D385-9F49958C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09982-B845-3A4A-7AAD-B70237D7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AD4FF6-C234-6342-8A61-DD5817AD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98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496CD-7FCA-A690-DF36-1BD8C6CA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98A4A0-FF49-6AA8-AD3C-7A56B0CC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50794-B261-B561-D2A8-0C2D5684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B1617A-C59A-4B19-6C6B-F00525BE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9E2D1B-8FAA-10B4-39E2-727C9C4A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28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9BFFC-A9AA-D430-3C50-F6370029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7E075F-B620-DD60-7B81-E42F646B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4F8B9-B169-09DC-DA45-4A419770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B303F5-B91F-F32F-ECE7-C4816F92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9D6855-C200-486C-E405-45771BC2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43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0B3BE-86FD-6F04-47CF-BD646050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4279AE-544D-2623-820F-24049533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A0B0DE-2B80-8FFA-A1BD-A416D55B5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A627FE-0063-1D82-AC63-9256FD40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560780-BA16-B4B4-2529-CB1E097D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0163A8-3C9D-CD29-0A8F-7B79D28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92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58756-8DAE-1A6E-09E2-D9A1D932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C15D51-FCB9-659A-F986-82C1B5587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BFFFD7-F6AC-6912-7A2A-1D67FB5E6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B3F180-9976-DCBE-779B-EB9AC6144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119F34-D719-AFD4-F64C-E77033849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BF9A51-20A5-7968-B51C-7B324D29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B252BC-189C-EF0C-E8F5-ABCAA67C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2848AF-8994-C6B5-6385-3B7D1E27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57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A81C3-F5A5-35F5-CE8B-682076CE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01684D-C0E0-A3CA-DC4B-EA370E76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0C5E2A-AB25-32D3-7911-BE43A8E2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C75F66-70C0-7F80-B12D-219508E8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708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F46FF0-F1BB-F4C3-9D38-215D9A57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F25C52-B8C9-EAF4-BCDC-0560559F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AC40F-528A-58CB-AA13-AFE3E01D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66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AAF0-17BE-95F0-4F54-A380FA15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573B04-E079-9EA6-AE4B-3999878B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7FC5DA-5F10-74F4-FFCA-7E6A1A6C7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DDD6C5-CA2C-AB97-74BD-D71B9D26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B3E4E7-6652-414C-14A4-DEDF1710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9A1E2-455F-B7F0-F398-5995E1C5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40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5FF70-67A4-370E-85C5-B806C97C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C1D8D6-9022-C9FB-76C1-358B5FD88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2FE65D-BF2E-9263-0E22-93C1C77BB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253605-4BCA-E9B7-6C4F-F9CA6C8B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000C76-061F-8821-5008-F99AEF04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E32D70-9A67-6441-7F8C-3CBDA08F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723D89-51C9-CD21-CB63-8C763FF2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2381C5-E0E2-A972-C45C-B21F3F38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D664DA-ECA1-EFE9-6749-202C9F909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A142-DA77-4A5F-AD1F-14E6C18F0F5F}" type="datetime1">
              <a:rPr lang="en-US" smtClean="0"/>
              <a:t>1/7/24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27288-0425-C74B-4339-2EA06A1AA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02FA3B-B6B5-4CA2-4582-EA18BA136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inderkunst, Zeichnung, Kunst, Darstellung enthält.&#10;&#10;Automatisch generierte Beschreibung">
            <a:extLst>
              <a:ext uri="{FF2B5EF4-FFF2-40B4-BE49-F238E27FC236}">
                <a16:creationId xmlns:a16="http://schemas.microsoft.com/office/drawing/2014/main" id="{049413AA-64D3-C9BA-712E-F23557842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3310466" y="-386799"/>
            <a:ext cx="5571067" cy="7631599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1AF9781-BE51-F150-B244-B5784BCB691C}"/>
              </a:ext>
            </a:extLst>
          </p:cNvPr>
          <p:cNvSpPr/>
          <p:nvPr/>
        </p:nvSpPr>
        <p:spPr>
          <a:xfrm>
            <a:off x="3531861" y="1371697"/>
            <a:ext cx="812800" cy="812800"/>
          </a:xfrm>
          <a:prstGeom prst="roundRect">
            <a:avLst/>
          </a:prstGeom>
          <a:solidFill>
            <a:schemeClr val="accent1">
              <a:alpha val="5315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438AA22-86DD-4D5D-978B-8B507A40283C}"/>
              </a:ext>
            </a:extLst>
          </p:cNvPr>
          <p:cNvSpPr/>
          <p:nvPr/>
        </p:nvSpPr>
        <p:spPr>
          <a:xfrm>
            <a:off x="6094503" y="5035266"/>
            <a:ext cx="812800" cy="812800"/>
          </a:xfrm>
          <a:prstGeom prst="roundRect">
            <a:avLst/>
          </a:prstGeom>
          <a:solidFill>
            <a:schemeClr val="accent1">
              <a:alpha val="5315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4E9D1CB1-8ED0-0341-273C-F74F8E062241}"/>
              </a:ext>
            </a:extLst>
          </p:cNvPr>
          <p:cNvSpPr/>
          <p:nvPr/>
        </p:nvSpPr>
        <p:spPr>
          <a:xfrm>
            <a:off x="4047470" y="5141871"/>
            <a:ext cx="812800" cy="812800"/>
          </a:xfrm>
          <a:prstGeom prst="roundRect">
            <a:avLst/>
          </a:prstGeom>
          <a:solidFill>
            <a:schemeClr val="accent1">
              <a:alpha val="5315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4D0EEDCC-0C5A-B645-F86F-722A80DF552A}"/>
              </a:ext>
            </a:extLst>
          </p:cNvPr>
          <p:cNvSpPr/>
          <p:nvPr/>
        </p:nvSpPr>
        <p:spPr>
          <a:xfrm>
            <a:off x="8494219" y="2704741"/>
            <a:ext cx="812800" cy="812800"/>
          </a:xfrm>
          <a:prstGeom prst="roundRect">
            <a:avLst/>
          </a:prstGeom>
          <a:solidFill>
            <a:schemeClr val="accent1">
              <a:alpha val="5315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70D0AA7-692A-CCFC-F080-7D5EB9EB1C9E}"/>
              </a:ext>
            </a:extLst>
          </p:cNvPr>
          <p:cNvSpPr/>
          <p:nvPr/>
        </p:nvSpPr>
        <p:spPr>
          <a:xfrm>
            <a:off x="2870451" y="4954762"/>
            <a:ext cx="812800" cy="812800"/>
          </a:xfrm>
          <a:prstGeom prst="roundRect">
            <a:avLst/>
          </a:prstGeom>
          <a:solidFill>
            <a:schemeClr val="accent1">
              <a:alpha val="5315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04.01.2024, 10:58:38">
            <a:hlinkClick r:id="" action="ppaction://media"/>
            <a:extLst>
              <a:ext uri="{FF2B5EF4-FFF2-40B4-BE49-F238E27FC236}">
                <a16:creationId xmlns:a16="http://schemas.microsoft.com/office/drawing/2014/main" id="{CD0DBB1E-63FC-69D5-4C3F-CF09497D8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61299" y="1360469"/>
            <a:ext cx="812800" cy="8128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6C82222-17FF-7EB0-95DB-5E68187BD9AE}"/>
              </a:ext>
            </a:extLst>
          </p:cNvPr>
          <p:cNvSpPr txBox="1"/>
          <p:nvPr/>
        </p:nvSpPr>
        <p:spPr>
          <a:xfrm>
            <a:off x="3511570" y="1349241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</a:t>
            </a:r>
          </a:p>
        </p:txBody>
      </p:sp>
      <p:pic>
        <p:nvPicPr>
          <p:cNvPr id="4" name="Audio Recording 04.01.2024, 11:05:28">
            <a:hlinkClick r:id="" action="ppaction://media"/>
            <a:extLst>
              <a:ext uri="{FF2B5EF4-FFF2-40B4-BE49-F238E27FC236}">
                <a16:creationId xmlns:a16="http://schemas.microsoft.com/office/drawing/2014/main" id="{D5AF5CD1-A0EF-3AAC-0C79-13F05B3D72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>
            <a:off x="6065896" y="5083562"/>
            <a:ext cx="812799" cy="8128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9A72E51-24FA-83EE-AD6A-F190C9519DF7}"/>
              </a:ext>
            </a:extLst>
          </p:cNvPr>
          <p:cNvSpPr txBox="1"/>
          <p:nvPr/>
        </p:nvSpPr>
        <p:spPr>
          <a:xfrm>
            <a:off x="6526759" y="5072334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15" name="Audio Recording 04.01.2024, 11:01:53">
            <a:hlinkClick r:id="" action="ppaction://media"/>
            <a:extLst>
              <a:ext uri="{FF2B5EF4-FFF2-40B4-BE49-F238E27FC236}">
                <a16:creationId xmlns:a16="http://schemas.microsoft.com/office/drawing/2014/main" id="{6C98E60C-E976-BD07-966D-229078D1EE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69354" y="2731208"/>
            <a:ext cx="812800" cy="8128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1B4F8C6-B9EA-99A6-1D5B-99422D4B2AFA}"/>
              </a:ext>
            </a:extLst>
          </p:cNvPr>
          <p:cNvSpPr txBox="1"/>
          <p:nvPr/>
        </p:nvSpPr>
        <p:spPr>
          <a:xfrm>
            <a:off x="8816131" y="2741809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3.</a:t>
            </a:r>
          </a:p>
        </p:txBody>
      </p:sp>
      <p:pic>
        <p:nvPicPr>
          <p:cNvPr id="6" name="Audio Recording 04.01.2024, 11:10:06">
            <a:hlinkClick r:id="" action="ppaction://media"/>
            <a:extLst>
              <a:ext uri="{FF2B5EF4-FFF2-40B4-BE49-F238E27FC236}">
                <a16:creationId xmlns:a16="http://schemas.microsoft.com/office/drawing/2014/main" id="{C5EEA1FF-422A-2BD9-DFA2-97682815128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41844" y="4976807"/>
            <a:ext cx="812800" cy="8128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99A784B-1600-8B82-ADB7-828D6DA44F5A}"/>
              </a:ext>
            </a:extLst>
          </p:cNvPr>
          <p:cNvSpPr txBox="1"/>
          <p:nvPr/>
        </p:nvSpPr>
        <p:spPr>
          <a:xfrm>
            <a:off x="3109744" y="4954762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4.</a:t>
            </a:r>
          </a:p>
        </p:txBody>
      </p:sp>
      <p:pic>
        <p:nvPicPr>
          <p:cNvPr id="7" name="Audio Recording 04.01.2024, 11:12:50">
            <a:hlinkClick r:id="" action="ppaction://media"/>
            <a:extLst>
              <a:ext uri="{FF2B5EF4-FFF2-40B4-BE49-F238E27FC236}">
                <a16:creationId xmlns:a16="http://schemas.microsoft.com/office/drawing/2014/main" id="{A962ED47-0B03-CB1C-AAE8-5B6AAF30832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05163" y="5178939"/>
            <a:ext cx="812800" cy="8128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787009C-4246-8267-184B-0670B151A4F1}"/>
              </a:ext>
            </a:extLst>
          </p:cNvPr>
          <p:cNvSpPr txBox="1"/>
          <p:nvPr/>
        </p:nvSpPr>
        <p:spPr>
          <a:xfrm>
            <a:off x="4273037" y="5127683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2849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E0EA5A0-0ACF-FD1F-CC97-E36EBB03F41C}"/>
              </a:ext>
            </a:extLst>
          </p:cNvPr>
          <p:cNvSpPr txBox="1"/>
          <p:nvPr/>
        </p:nvSpPr>
        <p:spPr>
          <a:xfrm>
            <a:off x="685800" y="669471"/>
            <a:ext cx="1133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Ein vertontes Poster: Gemeinsam Wale schützen in Europa!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498472-3F3F-F92A-4704-D22DEDA62B3E}"/>
              </a:ext>
            </a:extLst>
          </p:cNvPr>
          <p:cNvSpPr txBox="1"/>
          <p:nvPr/>
        </p:nvSpPr>
        <p:spPr>
          <a:xfrm>
            <a:off x="685799" y="1309398"/>
            <a:ext cx="1133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Aufgaben-Modul: 1.1 (Grenzenloses Europa – tierisch gut!)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EB3683-5090-C4A8-D2B8-48B1CCD569F8}"/>
              </a:ext>
            </a:extLst>
          </p:cNvPr>
          <p:cNvSpPr txBox="1"/>
          <p:nvPr/>
        </p:nvSpPr>
        <p:spPr>
          <a:xfrm>
            <a:off x="685799" y="1949325"/>
            <a:ext cx="10907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u="sng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Erläuterung: </a:t>
            </a:r>
          </a:p>
          <a:p>
            <a:pPr algn="just"/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Die Kinder der Klassenstufe 1 der Lessing-Grundschule in Leipzig haben sich im Laufe mehrerer Wochen mit dem Weg der Wale in Europa beschäftigt und sich dabei </a:t>
            </a:r>
            <a:r>
              <a:rPr lang="de-DE" dirty="0">
                <a:solidFill>
                  <a:srgbClr val="00B0F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vertieft mit den Gefahren für unseren Walbestand auseinandergesetzt</a:t>
            </a:r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Mit ihrem vertonten Poster wollen sie auf die vielen Gefahren für Wale in unseren Meeren aufmerksam machen (Tonelemente 1-3) und auf die damit verbundene Bedeutung der Zusammenarbeit unserer europäischen Länder (Tonelemente 4-5), um unseren Walen langfristig ein friedvolles Leben ermöglichen zu können. Denn unsere Wale in Europa sind nicht nur wunderschöne Tiere, sondern auch wichtig für den Klimaschutz. </a:t>
            </a:r>
          </a:p>
          <a:p>
            <a:pPr algn="just"/>
            <a:endParaRPr lang="de-DE" dirty="0">
              <a:solidFill>
                <a:srgbClr val="00206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/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 die Kinder noch nicht selbstständig schreiben und lesen können, ist die Idee des vertonten Posters entstanden. </a:t>
            </a:r>
          </a:p>
          <a:p>
            <a:pPr algn="just"/>
            <a:endParaRPr lang="de-DE" dirty="0">
              <a:solidFill>
                <a:srgbClr val="00206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/>
            <a:r>
              <a:rPr lang="de-DE" u="sng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Ein digitaler Beitrag von: </a:t>
            </a:r>
          </a:p>
          <a:p>
            <a:pPr algn="just"/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Vera </a:t>
            </a:r>
            <a:r>
              <a:rPr lang="de-DE" dirty="0" err="1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Skiruk</a:t>
            </a:r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(1a), Holly Brucker (1b), Laila </a:t>
            </a:r>
            <a:r>
              <a:rPr lang="de-DE" dirty="0" err="1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Abdelhameed</a:t>
            </a:r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(1b) und einer weiteren Teilnehmerin der Klasse 1 (Name darf nicht genannt werden) der Leipziger Lessingschule unter Leitung von Ines Costa und Antje </a:t>
            </a:r>
            <a:r>
              <a:rPr lang="de-DE" dirty="0" err="1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Lempart</a:t>
            </a:r>
            <a:r>
              <a:rPr lang="de-D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-Ober im Rahmen des Ganztagsangebots „Lessing International“. </a:t>
            </a:r>
          </a:p>
        </p:txBody>
      </p:sp>
    </p:spTree>
    <p:extLst>
      <p:ext uri="{BB962C8B-B14F-4D97-AF65-F5344CB8AC3E}">
        <p14:creationId xmlns:p14="http://schemas.microsoft.com/office/powerpoint/2010/main" val="105950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Macintosh PowerPoint</Application>
  <PresentationFormat>Breitbild</PresentationFormat>
  <Paragraphs>14</Paragraphs>
  <Slides>2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Futura Medium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Filipe  Costa</dc:creator>
  <cp:lastModifiedBy>Filipe  Costa</cp:lastModifiedBy>
  <cp:revision>16</cp:revision>
  <dcterms:created xsi:type="dcterms:W3CDTF">2024-01-04T09:51:11Z</dcterms:created>
  <dcterms:modified xsi:type="dcterms:W3CDTF">2024-01-07T19:57:38Z</dcterms:modified>
</cp:coreProperties>
</file>